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4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57" r:id="rId13"/>
    <p:sldId id="261" r:id="rId14"/>
    <p:sldId id="262" r:id="rId15"/>
    <p:sldId id="263" r:id="rId16"/>
    <p:sldId id="274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71"/>
    <p:restoredTop sz="94634"/>
  </p:normalViewPr>
  <p:slideViewPr>
    <p:cSldViewPr snapToGrid="0">
      <p:cViewPr varScale="1">
        <p:scale>
          <a:sx n="100" d="100"/>
          <a:sy n="100" d="100"/>
        </p:scale>
        <p:origin x="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2EB18C-DD52-4A67-0789-355FE27F9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2AC1E05-A1C4-DC3A-5715-37FE2EC24D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9A0367F-D972-C305-B46F-A3EE79B402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5508D38-7FA3-EEB2-1D03-1AE0B20B9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1DB7CF3-CA0D-2AF3-2F85-25F9DD335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3117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2F5570-DD89-64D1-CEBF-42C90C682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10829D-8C32-2445-57BC-EFAB501F51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5C22416-6FE4-FA2C-B1AD-19CDC401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0E67F4-3D7E-2DCF-2F3E-B344E29B7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BDC0B47-F166-1DF1-E443-AC097888A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1600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0592231F-258B-7E79-94D1-CFD0A5BC8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7B173C59-5FBE-218F-6B48-D0F3417831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211634F-7E62-AA39-A013-D5B4026D4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3C89AAA0-C327-90B7-C465-F98396529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D1DF701-1C34-F307-306B-8962ED1C7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3738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CACF11-F92A-F63B-E302-B41C528CC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841739-A298-B602-04FC-1C3E17D0E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C26017DB-AA35-58ED-F5E6-3DFEAFC27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1EBD7F4-1EC5-37FA-4862-B7D3D53B0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AE43CF05-ACE0-71B7-0DB0-45DB4034BC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91099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9B86A-28CC-A60A-702B-E6B6073D9F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1E065DC-0016-084D-002D-AFBA0DAEF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954F408-1C47-48A0-3C31-EB28B0B56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38AD630-3D18-E446-40E5-808B612A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B2617A1-44E0-6287-2D3B-54856AE24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2289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F92DFB-2418-197C-0C80-45D13A107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6240BAF-6643-E6A2-4951-90CE34FE7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F2604BC-E6B3-942F-0A76-D830C2B6D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A6F958C-B181-19A7-38FD-1AD68F83D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C4C14C4F-012A-098A-928D-ACBD9A82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76934C5-B83D-4237-6563-3BEDF8772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9552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6B902B-9569-AD9E-D6DB-3BCCB44C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95E5AEF-B98A-0B16-BF1B-63FD971F23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7F4ED35-4422-6A3E-E9F5-B51ACC329A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C0BE44E1-0EE8-C194-DF9A-6C04632831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5FC4AA50-FF2D-2C37-9A48-FC519445F1C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4188E7AF-4350-7058-C7FE-76D2AA9F9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BF184A84-CD23-9A28-9081-48591813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1989BB2-98BC-4F25-8773-CAF613D87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27574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EAF205-75DC-8670-BEED-A1A973014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5089C72-0D49-7BFB-B153-25227B22D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78D479F6-F8CD-9EDC-0A6D-31C47791C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80032164-F0C6-147C-4936-2CD0F2E7A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21487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B2957CB-36A8-BB0E-F7D4-FF55972B7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493DB9BF-368D-0346-5B6B-3EB2C619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2C2504C-5E66-F541-0AA5-71BF76E7A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8095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886D3F-752B-B8BB-052D-E370746C0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4F79455-4E6F-C8C7-D16A-5436621559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BD421F7-7564-27B4-3047-68B28F7F2B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220CD3BA-101D-5B31-6351-2539325BA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EEFC8F02-F0C3-8858-9CA7-7AA099ECC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BC7F1B2-513B-6D1B-5DE4-8B6859991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60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622C51-8FBC-96AA-EF08-905A38701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83D733BD-AB6A-77E8-14F6-E763CA88E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09D7D8F5-5799-E17D-EC8D-CC42B78964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604C4EF4-F78D-6431-7BB0-1C32A3084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CE2BC45-ADE8-94C1-BE70-5BC1D6919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0A8E1D67-B54B-744B-101C-EA4A8EE0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238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EED4296D-1A4E-02BC-12B6-7D38DFCA7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67C8653-7C6B-CE6A-B5E3-E3DAFBFBAA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E1F5840F-41CC-5E66-134B-F9CB4F289A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F6FEC-F5F8-5749-A8A7-323158DFE363}" type="datetimeFigureOut">
              <a:rPr lang="nl-NL" smtClean="0"/>
              <a:t>11-12-2024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BD35EBA-0B1F-E905-340D-664E2352B3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A0233FB-3724-EE25-B4EE-19E2C03D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6C53C-8088-9E45-9DBA-A4933323A3CD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04495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97A272-C343-A732-8DA3-97D48238FF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nl-NL" sz="4800">
                <a:solidFill>
                  <a:srgbClr val="FFFFFF"/>
                </a:solidFill>
              </a:rPr>
              <a:t>Debuggen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F7AA5B87-12AC-EAD9-4305-7B9B60A0C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nl-NL" dirty="0"/>
              <a:t>workshop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52381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A2AE89-9F55-6431-5CA9-20689E404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Debuggen zonder feedback (hardware)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CDCA61-8738-3C27-44AA-A4E6CA56D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Bouw ervaring op!</a:t>
            </a:r>
          </a:p>
          <a:p>
            <a:r>
              <a:rPr lang="nl-NL" dirty="0"/>
              <a:t>Begin heel klein</a:t>
            </a:r>
          </a:p>
          <a:p>
            <a:r>
              <a:rPr lang="nl-NL" dirty="0"/>
              <a:t>Kleine stapjes</a:t>
            </a:r>
          </a:p>
          <a:p>
            <a:r>
              <a:rPr lang="nl-NL" dirty="0"/>
              <a:t>Stapje voor stapje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NB. Ervaring opbouwen geldt ook voor SQL, terminal, en Python </a:t>
            </a:r>
          </a:p>
        </p:txBody>
      </p:sp>
    </p:spTree>
    <p:extLst>
      <p:ext uri="{BB962C8B-B14F-4D97-AF65-F5344CB8AC3E}">
        <p14:creationId xmlns:p14="http://schemas.microsoft.com/office/powerpoint/2010/main" val="27195288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9B995B-D708-6DE5-0559-06C028C5F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Python debuggen (met feedback)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82B319C-125F-B00F-A1C4-5EC9DC7787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483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BC041B9E-ADA1-449A-B90D-82534C97E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3" y="146050"/>
            <a:ext cx="8575630" cy="6454775"/>
          </a:xfrm>
          <a:prstGeom prst="rect">
            <a:avLst/>
          </a:prstGeom>
        </p:spPr>
      </p:pic>
      <p:sp>
        <p:nvSpPr>
          <p:cNvPr id="2" name="Pijl links 1">
            <a:extLst>
              <a:ext uri="{FF2B5EF4-FFF2-40B4-BE49-F238E27FC236}">
                <a16:creationId xmlns:a16="http://schemas.microsoft.com/office/drawing/2014/main" id="{6CF81360-EC4A-E73F-0352-A00A82450014}"/>
              </a:ext>
            </a:extLst>
          </p:cNvPr>
          <p:cNvSpPr/>
          <p:nvPr/>
        </p:nvSpPr>
        <p:spPr>
          <a:xfrm>
            <a:off x="642938" y="6143625"/>
            <a:ext cx="1643062" cy="457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213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F590F-3D12-88ED-003F-398A2AA93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Je beste vrienden </a:t>
            </a:r>
            <a:r>
              <a:rPr lang="nl-NL" dirty="0">
                <a:sym typeface="Wingdings" pitchFamily="2" charset="2"/>
              </a:rPr>
              <a:t>  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3A277BF-F048-1C45-CD71-A26A194ED9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>
                <a:latin typeface="Courier" pitchFamily="2" charset="0"/>
              </a:rPr>
              <a:t>print</a:t>
            </a:r>
          </a:p>
          <a:p>
            <a:r>
              <a:rPr lang="nl-NL" dirty="0">
                <a:latin typeface="Courier" pitchFamily="2" charset="0"/>
              </a:rPr>
              <a:t>type</a:t>
            </a:r>
          </a:p>
          <a:p>
            <a:r>
              <a:rPr lang="nl-NL" dirty="0" err="1">
                <a:latin typeface="Courier" pitchFamily="2" charset="0"/>
              </a:rPr>
              <a:t>df.head</a:t>
            </a:r>
            <a:r>
              <a:rPr lang="nl-NL" dirty="0">
                <a:latin typeface="Courier" pitchFamily="2" charset="0"/>
              </a:rPr>
              <a:t>()</a:t>
            </a:r>
          </a:p>
          <a:p>
            <a:r>
              <a:rPr lang="nl-NL" dirty="0" err="1">
                <a:latin typeface="Courier" pitchFamily="2" charset="0"/>
              </a:rPr>
              <a:t>df.shape</a:t>
            </a:r>
            <a:r>
              <a:rPr lang="nl-NL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774809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D91DD-2C35-ACED-0D8A-24EF0935D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 foutmeldingen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FCCA20-FD43-9008-4874-9558F54B3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Import </a:t>
            </a:r>
            <a:r>
              <a:rPr lang="nl-NL" dirty="0" err="1"/>
              <a:t>errors</a:t>
            </a:r>
            <a:endParaRPr lang="nl-NL" dirty="0"/>
          </a:p>
          <a:p>
            <a:r>
              <a:rPr lang="nl-NL" dirty="0"/>
              <a:t>Type </a:t>
            </a:r>
            <a:r>
              <a:rPr lang="nl-NL" dirty="0" err="1"/>
              <a:t>errors</a:t>
            </a:r>
            <a:endParaRPr lang="nl-NL" dirty="0"/>
          </a:p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errors</a:t>
            </a:r>
            <a:endParaRPr lang="nl-NL" dirty="0"/>
          </a:p>
          <a:p>
            <a:r>
              <a:rPr lang="nl-NL" dirty="0"/>
              <a:t>Syntax </a:t>
            </a:r>
            <a:r>
              <a:rPr lang="nl-NL" dirty="0" err="1"/>
              <a:t>errors</a:t>
            </a:r>
            <a:endParaRPr lang="nl-NL" dirty="0"/>
          </a:p>
          <a:p>
            <a:r>
              <a:rPr lang="nl-NL" dirty="0" err="1"/>
              <a:t>Shape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 (</a:t>
            </a:r>
            <a:r>
              <a:rPr lang="nl-NL" dirty="0" err="1"/>
              <a:t>dimensions</a:t>
            </a:r>
            <a:r>
              <a:rPr lang="nl-NL" dirty="0"/>
              <a:t>) (</a:t>
            </a: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, tensorflow)</a:t>
            </a:r>
          </a:p>
        </p:txBody>
      </p:sp>
    </p:spTree>
    <p:extLst>
      <p:ext uri="{BB962C8B-B14F-4D97-AF65-F5344CB8AC3E}">
        <p14:creationId xmlns:p14="http://schemas.microsoft.com/office/powerpoint/2010/main" val="1131662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8CA902-7236-F197-50C0-BEF4549AA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Stappenplan bij foutmeldingen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2016923-0BB0-D13E-12C5-F5956396FD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b="1" u="sng" dirty="0"/>
              <a:t>Lees</a:t>
            </a:r>
            <a:r>
              <a:rPr lang="nl-NL" dirty="0"/>
              <a:t> de foutmelding</a:t>
            </a:r>
          </a:p>
          <a:p>
            <a:r>
              <a:rPr lang="nl-NL" dirty="0"/>
              <a:t>Zoek de foutmelding in Google (</a:t>
            </a:r>
            <a:r>
              <a:rPr lang="nl-NL" dirty="0" err="1"/>
              <a:t>StackOverflow</a:t>
            </a:r>
            <a:r>
              <a:rPr lang="nl-NL" dirty="0"/>
              <a:t>)</a:t>
            </a:r>
          </a:p>
          <a:p>
            <a:r>
              <a:rPr lang="nl-NL" dirty="0"/>
              <a:t>Gebruik je ‘beste vrienden’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pPr marL="0" indent="0">
              <a:buNone/>
            </a:pPr>
            <a:r>
              <a:rPr lang="nl-NL" u="sng" dirty="0"/>
              <a:t>Bouw ervaring op!</a:t>
            </a:r>
          </a:p>
        </p:txBody>
      </p:sp>
      <p:pic>
        <p:nvPicPr>
          <p:cNvPr id="4098" name="Picture 2" descr="Demo - Free miscellaneous icons">
            <a:extLst>
              <a:ext uri="{FF2B5EF4-FFF2-40B4-BE49-F238E27FC236}">
                <a16:creationId xmlns:a16="http://schemas.microsoft.com/office/drawing/2014/main" id="{8B2C8D78-A8BD-306C-2EFC-B39BBC39D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13632">
            <a:off x="8902700" y="3683668"/>
            <a:ext cx="2465387" cy="24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147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01C055-D46A-880D-899E-571C8C9B2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Oefeningen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7E1498C-9DF3-E8FA-BF85-BDB0C811F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Debug de volgende scripts op Teams</a:t>
            </a:r>
          </a:p>
          <a:p>
            <a:r>
              <a:rPr lang="nl-NL" dirty="0"/>
              <a:t>NB: niet elke code resulteert in een foutmelding</a:t>
            </a:r>
          </a:p>
          <a:p>
            <a:endParaRPr lang="nl-NL" dirty="0"/>
          </a:p>
          <a:p>
            <a:r>
              <a:rPr lang="nl-NL" dirty="0"/>
              <a:t>Daarna klassikaal behandelen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B0866E8-5E28-7F4A-85C5-D47BA86B3B23}"/>
              </a:ext>
            </a:extLst>
          </p:cNvPr>
          <p:cNvSpPr txBox="1"/>
          <p:nvPr/>
        </p:nvSpPr>
        <p:spPr>
          <a:xfrm>
            <a:off x="6731000" y="4089400"/>
            <a:ext cx="3302000" cy="707886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nl-NL" sz="4000" dirty="0">
                <a:latin typeface="Comic Sans MS" panose="030F0902030302020204" pitchFamily="66" charset="0"/>
              </a:rPr>
              <a:t>30 minuten!</a:t>
            </a:r>
          </a:p>
        </p:txBody>
      </p:sp>
    </p:spTree>
    <p:extLst>
      <p:ext uri="{BB962C8B-B14F-4D97-AF65-F5344CB8AC3E}">
        <p14:creationId xmlns:p14="http://schemas.microsoft.com/office/powerpoint/2010/main" val="2468062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D76A94-81D2-BB76-9DD9-C5E810B8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Historie</a:t>
            </a:r>
          </a:p>
        </p:txBody>
      </p:sp>
      <p:pic>
        <p:nvPicPr>
          <p:cNvPr id="5" name="Afbeelding 4" descr="Afbeelding met tekst, handschrift, papier, Papierprodcut&#10;&#10;Automatisch gegenereerde beschrijving">
            <a:extLst>
              <a:ext uri="{FF2B5EF4-FFF2-40B4-BE49-F238E27FC236}">
                <a16:creationId xmlns:a16="http://schemas.microsoft.com/office/drawing/2014/main" id="{C19D62D7-F4F3-94F6-4328-74998D01FEA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9657"/>
          <a:stretch/>
        </p:blipFill>
        <p:spPr>
          <a:xfrm>
            <a:off x="5172075" y="188516"/>
            <a:ext cx="6850934" cy="3269059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6BE8B901-ABBD-1674-787A-0667DE087F2A}"/>
              </a:ext>
            </a:extLst>
          </p:cNvPr>
          <p:cNvSpPr txBox="1"/>
          <p:nvPr/>
        </p:nvSpPr>
        <p:spPr>
          <a:xfrm>
            <a:off x="838200" y="1690688"/>
            <a:ext cx="3664666" cy="120032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nl-NL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1947</a:t>
            </a:r>
          </a:p>
          <a:p>
            <a:r>
              <a:rPr lang="nl-NL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Harvard University</a:t>
            </a:r>
          </a:p>
          <a:p>
            <a:endParaRPr lang="nl-NL" b="1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r>
              <a:rPr lang="nl-NL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Mark II </a:t>
            </a:r>
            <a:r>
              <a:rPr lang="nl-NL" b="1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Aiken</a:t>
            </a:r>
            <a:r>
              <a:rPr lang="nl-NL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nl-NL" b="1" i="0" u="none" strike="noStrike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Relay</a:t>
            </a:r>
            <a:r>
              <a:rPr lang="nl-NL" b="1" i="0" u="none" strike="noStrike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Calculator </a:t>
            </a:r>
            <a:endParaRPr lang="nl-NL" b="1" dirty="0"/>
          </a:p>
        </p:txBody>
      </p:sp>
      <p:pic>
        <p:nvPicPr>
          <p:cNvPr id="1026" name="Picture 2" descr="Howard Aiken, Grace Hopper and the Mark I Computer">
            <a:extLst>
              <a:ext uri="{FF2B5EF4-FFF2-40B4-BE49-F238E27FC236}">
                <a16:creationId xmlns:a16="http://schemas.microsoft.com/office/drawing/2014/main" id="{285F9BD6-DB11-944B-3AF7-4EB86E2CF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99" y="3730520"/>
            <a:ext cx="5609155" cy="293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8113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toon computer frustration Stock Vector Image by ©ronleishman #13951197">
            <a:extLst>
              <a:ext uri="{FF2B5EF4-FFF2-40B4-BE49-F238E27FC236}">
                <a16:creationId xmlns:a16="http://schemas.microsoft.com/office/drawing/2014/main" id="{1FE5CBEE-5E39-BDBE-5C2C-F3DEA5D22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0761" y="1400174"/>
            <a:ext cx="5390477" cy="405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25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5E47E2-86D4-E8E3-545F-8827A340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Bugs oplossen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7FCC25-257C-5BF0-7E9C-A87F3FC83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SQL</a:t>
            </a:r>
          </a:p>
          <a:p>
            <a:r>
              <a:rPr lang="nl-NL" dirty="0"/>
              <a:t>Terminal</a:t>
            </a:r>
          </a:p>
          <a:p>
            <a:r>
              <a:rPr lang="nl-NL" dirty="0"/>
              <a:t>Python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Hardware (</a:t>
            </a:r>
            <a:r>
              <a:rPr lang="nl-NL" dirty="0" err="1"/>
              <a:t>arduino</a:t>
            </a:r>
            <a:r>
              <a:rPr lang="nl-NL" dirty="0"/>
              <a:t>)</a:t>
            </a:r>
          </a:p>
        </p:txBody>
      </p:sp>
      <p:sp>
        <p:nvSpPr>
          <p:cNvPr id="4" name="Rechteraccolade 3">
            <a:extLst>
              <a:ext uri="{FF2B5EF4-FFF2-40B4-BE49-F238E27FC236}">
                <a16:creationId xmlns:a16="http://schemas.microsoft.com/office/drawing/2014/main" id="{A09111EB-7C84-E743-701D-287E2413B2D8}"/>
              </a:ext>
            </a:extLst>
          </p:cNvPr>
          <p:cNvSpPr/>
          <p:nvPr/>
        </p:nvSpPr>
        <p:spPr>
          <a:xfrm>
            <a:off x="3073400" y="1690688"/>
            <a:ext cx="1003300" cy="1839912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248387E-10C8-CE57-9F9D-DE9398F3C2A3}"/>
              </a:ext>
            </a:extLst>
          </p:cNvPr>
          <p:cNvSpPr txBox="1"/>
          <p:nvPr/>
        </p:nvSpPr>
        <p:spPr>
          <a:xfrm>
            <a:off x="4445000" y="2374900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feedback</a:t>
            </a:r>
          </a:p>
        </p:txBody>
      </p:sp>
      <p:sp>
        <p:nvSpPr>
          <p:cNvPr id="6" name="Rechteraccolade 5">
            <a:extLst>
              <a:ext uri="{FF2B5EF4-FFF2-40B4-BE49-F238E27FC236}">
                <a16:creationId xmlns:a16="http://schemas.microsoft.com/office/drawing/2014/main" id="{32CFD327-A89E-052E-BA04-1CC9C8BEA3E4}"/>
              </a:ext>
            </a:extLst>
          </p:cNvPr>
          <p:cNvSpPr/>
          <p:nvPr/>
        </p:nvSpPr>
        <p:spPr>
          <a:xfrm>
            <a:off x="4226329" y="4509889"/>
            <a:ext cx="1003300" cy="1225893"/>
          </a:xfrm>
          <a:prstGeom prst="righ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B9210F2-456D-4C97-052F-E62AFB4F2F63}"/>
              </a:ext>
            </a:extLst>
          </p:cNvPr>
          <p:cNvSpPr txBox="1"/>
          <p:nvPr/>
        </p:nvSpPr>
        <p:spPr>
          <a:xfrm>
            <a:off x="5528426" y="4938169"/>
            <a:ext cx="2476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Geen feedback</a:t>
            </a:r>
          </a:p>
        </p:txBody>
      </p:sp>
    </p:spTree>
    <p:extLst>
      <p:ext uri="{BB962C8B-B14F-4D97-AF65-F5344CB8AC3E}">
        <p14:creationId xmlns:p14="http://schemas.microsoft.com/office/powerpoint/2010/main" val="795027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EA1879-4046-B9D0-231F-89E6611EB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Bugs met feedback (SQL)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42BE960-ADA8-75F6-E527-24CE28E61E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416"/>
          <a:stretch/>
        </p:blipFill>
        <p:spPr>
          <a:xfrm>
            <a:off x="231388" y="1759831"/>
            <a:ext cx="4543643" cy="4733044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00E978B6-2ADB-0A18-EE42-E2A10B4D9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730" y="2081213"/>
            <a:ext cx="6716882" cy="4090280"/>
          </a:xfrm>
          <a:prstGeom prst="rect">
            <a:avLst/>
          </a:prstGeom>
        </p:spPr>
      </p:pic>
      <p:cxnSp>
        <p:nvCxnSpPr>
          <p:cNvPr id="7" name="Rechte verbindingslijn met pijl 6">
            <a:extLst>
              <a:ext uri="{FF2B5EF4-FFF2-40B4-BE49-F238E27FC236}">
                <a16:creationId xmlns:a16="http://schemas.microsoft.com/office/drawing/2014/main" id="{E5B81D90-0DB0-A3B7-B919-0C66FA5D111A}"/>
              </a:ext>
            </a:extLst>
          </p:cNvPr>
          <p:cNvCxnSpPr/>
          <p:nvPr/>
        </p:nvCxnSpPr>
        <p:spPr>
          <a:xfrm flipV="1">
            <a:off x="9515475" y="5543550"/>
            <a:ext cx="628650" cy="6279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832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DFE78-2412-64B9-3C83-8DBF9C9FC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73B36C-D978-ED25-11A0-0FBD16CCD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" y="2421463"/>
            <a:ext cx="3000376" cy="2425166"/>
          </a:xfrm>
        </p:spPr>
        <p:txBody>
          <a:bodyPr>
            <a:normAutofit/>
          </a:bodyPr>
          <a:lstStyle/>
          <a:p>
            <a:r>
              <a:rPr lang="nl-NL" dirty="0"/>
              <a:t>Bugs met feedback</a:t>
            </a:r>
            <a:br>
              <a:rPr lang="nl-NL" dirty="0"/>
            </a:br>
            <a:r>
              <a:rPr lang="nl-NL" dirty="0"/>
              <a:t> (SQL)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EBFAEC9-846A-7F0F-8786-0599C6B84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138" y="71440"/>
            <a:ext cx="7772400" cy="34980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8257790-7251-E1AF-5FCD-9638E48B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138" y="3619758"/>
            <a:ext cx="7772400" cy="322395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7126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B49EF4-5FD6-16E9-44EC-9D7334B31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Bugs met feedback (terminal)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F6FA48B6-726E-8BB7-3A69-F452FCD3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93" y="2188142"/>
            <a:ext cx="9666414" cy="3584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0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EA9F27D1-1362-5CC4-C43B-8812AD008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165869"/>
            <a:ext cx="5067300" cy="989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E3E9041F-A29B-D2F5-FF47-60AF148BE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500569"/>
            <a:ext cx="7772400" cy="178555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3576E4A6-EB2C-724C-D417-CEEB84939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0" y="3615122"/>
            <a:ext cx="7772400" cy="303414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Pijl links 4">
            <a:extLst>
              <a:ext uri="{FF2B5EF4-FFF2-40B4-BE49-F238E27FC236}">
                <a16:creationId xmlns:a16="http://schemas.microsoft.com/office/drawing/2014/main" id="{C3F7C8FB-0D43-EFC0-26AD-603E14CB5051}"/>
              </a:ext>
            </a:extLst>
          </p:cNvPr>
          <p:cNvSpPr/>
          <p:nvPr/>
        </p:nvSpPr>
        <p:spPr>
          <a:xfrm rot="20495939">
            <a:off x="579434" y="6108420"/>
            <a:ext cx="1309687" cy="3429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318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BCCBE-EE5F-3950-B521-60B775D4C2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Debuggen zonder feedback (hardware)</a:t>
            </a:r>
          </a:p>
        </p:txBody>
      </p:sp>
      <p:pic>
        <p:nvPicPr>
          <p:cNvPr id="3074" name="Picture 2" descr="I need help! Arduino UNO may be broken? - General Electronics - Arduino  Forum">
            <a:extLst>
              <a:ext uri="{FF2B5EF4-FFF2-40B4-BE49-F238E27FC236}">
                <a16:creationId xmlns:a16="http://schemas.microsoft.com/office/drawing/2014/main" id="{C6DDD648-F300-5208-2F6D-87D998D5C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592263"/>
            <a:ext cx="6534149" cy="490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54095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CC2F16F48DA5D45AFD456A503C937A0" ma:contentTypeVersion="12" ma:contentTypeDescription="Een nieuw document maken." ma:contentTypeScope="" ma:versionID="9bdba003501cfa651a7ad6d65fc2fef0">
  <xsd:schema xmlns:xsd="http://www.w3.org/2001/XMLSchema" xmlns:xs="http://www.w3.org/2001/XMLSchema" xmlns:p="http://schemas.microsoft.com/office/2006/metadata/properties" xmlns:ns2="1861ef12-efa4-45d2-9fb7-e8dcb4168eb2" xmlns:ns3="6bdf3619-4c99-45ff-8e23-b8b6b6ebc035" targetNamespace="http://schemas.microsoft.com/office/2006/metadata/properties" ma:root="true" ma:fieldsID="6335b8077b7c54f8680d121ce132be7f" ns2:_="" ns3:_="">
    <xsd:import namespace="1861ef12-efa4-45d2-9fb7-e8dcb4168eb2"/>
    <xsd:import namespace="6bdf3619-4c99-45ff-8e23-b8b6b6ebc0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61ef12-efa4-45d2-9fb7-e8dcb4168eb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Afbeeldingtags" ma:readOnly="false" ma:fieldId="{5cf76f15-5ced-4ddc-b409-7134ff3c332f}" ma:taxonomyMulti="true" ma:sspId="3e192ce0-c5ca-4d88-9667-94490d92b81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df3619-4c99-45ff-8e23-b8b6b6ebc035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7c2def83-fdc6-46a5-b5f9-e1f4df312b00}" ma:internalName="TaxCatchAll" ma:showField="CatchAllData" ma:web="6bdf3619-4c99-45ff-8e23-b8b6b6ebc0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bdf3619-4c99-45ff-8e23-b8b6b6ebc035" xsi:nil="true"/>
    <lcf76f155ced4ddcb4097134ff3c332f xmlns="1861ef12-efa4-45d2-9fb7-e8dcb4168eb2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0C85106-6254-4D94-90D1-EBABE8377A59}"/>
</file>

<file path=customXml/itemProps2.xml><?xml version="1.0" encoding="utf-8"?>
<ds:datastoreItem xmlns:ds="http://schemas.openxmlformats.org/officeDocument/2006/customXml" ds:itemID="{1F4711AC-04C0-4AD3-AB6C-E4D015167987}"/>
</file>

<file path=customXml/itemProps3.xml><?xml version="1.0" encoding="utf-8"?>
<ds:datastoreItem xmlns:ds="http://schemas.openxmlformats.org/officeDocument/2006/customXml" ds:itemID="{7B8F680F-2F63-41BC-9C9B-650DDC5FF406}"/>
</file>

<file path=docProps/app.xml><?xml version="1.0" encoding="utf-8"?>
<Properties xmlns="http://schemas.openxmlformats.org/officeDocument/2006/extended-properties" xmlns:vt="http://schemas.openxmlformats.org/officeDocument/2006/docPropsVTypes">
  <TotalTime>2947</TotalTime>
  <Words>169</Words>
  <Application>Microsoft Macintosh PowerPoint</Application>
  <PresentationFormat>Breedbeeld</PresentationFormat>
  <Paragraphs>56</Paragraphs>
  <Slides>16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7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Courier</vt:lpstr>
      <vt:lpstr>Courier New</vt:lpstr>
      <vt:lpstr>Wingdings</vt:lpstr>
      <vt:lpstr>Kantoorthema</vt:lpstr>
      <vt:lpstr>Debuggen</vt:lpstr>
      <vt:lpstr>Historie</vt:lpstr>
      <vt:lpstr>PowerPoint-presentatie</vt:lpstr>
      <vt:lpstr>Bugs oplossen</vt:lpstr>
      <vt:lpstr>Bugs met feedback (SQL)</vt:lpstr>
      <vt:lpstr>Bugs met feedback  (SQL)</vt:lpstr>
      <vt:lpstr>Bugs met feedback (terminal)</vt:lpstr>
      <vt:lpstr>PowerPoint-presentatie</vt:lpstr>
      <vt:lpstr>Debuggen zonder feedback (hardware)</vt:lpstr>
      <vt:lpstr>Debuggen zonder feedback (hardware)</vt:lpstr>
      <vt:lpstr>Python debuggen (met feedback)</vt:lpstr>
      <vt:lpstr>PowerPoint-presentatie</vt:lpstr>
      <vt:lpstr>Je beste vrienden   </vt:lpstr>
      <vt:lpstr>Type foutmeldingen</vt:lpstr>
      <vt:lpstr>Stappenplan bij foutmeldingen</vt:lpstr>
      <vt:lpstr>Oefeningen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Haagen, Herman van</dc:creator>
  <cp:lastModifiedBy>Haagen, Herman van</cp:lastModifiedBy>
  <cp:revision>11</cp:revision>
  <dcterms:created xsi:type="dcterms:W3CDTF">2023-02-16T13:50:47Z</dcterms:created>
  <dcterms:modified xsi:type="dcterms:W3CDTF">2024-12-11T15:27:11Z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0x0101001CC2F16F48DA5D45AFD456A503C937A0</vt:lpwstr>
  </property>
</Properties>
</file>